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 autoAdjust="0"/>
    <p:restoredTop sz="71224" autoAdjust="0"/>
  </p:normalViewPr>
  <p:slideViewPr>
    <p:cSldViewPr snapToGrid="0">
      <p:cViewPr varScale="1">
        <p:scale>
          <a:sx n="89" d="100"/>
          <a:sy n="89" d="100"/>
        </p:scale>
        <p:origin x="24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9" y="1415487"/>
            <a:ext cx="5641178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6"/>
            <a:ext cx="3932237" cy="11143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34E533-9AF7-5448-897F-EA4E84960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B11FD9-8543-134E-ACA2-E3C49B4441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B01454-FF0D-DD4A-8C77-F7135F963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F9B960-CCD8-1F40-AF62-A4895D4309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CC2642-356E-7F4A-A2A6-65BE69F997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221749-5ED5-884E-8166-467EEB203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43820E-974D-D14C-B7BF-2D70CAC098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-54419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D4C6406F-71B4-1145-9B48-0C13A5AF1C2F}" vid="{13BF778F-595F-5A49-AD47-51D755DE1F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1404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2020-04-09T15:01:09Z</dcterms:created>
  <dcterms:modified xsi:type="dcterms:W3CDTF">2020-04-10T14:25:12Z</dcterms:modified>
</cp:coreProperties>
</file>