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378EC9-F82F-4272-988A-D396E5B72CB8}" v="1" dt="2020-03-20T10:43:11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64851" autoAdjust="0"/>
  </p:normalViewPr>
  <p:slideViewPr>
    <p:cSldViewPr snapToGrid="0">
      <p:cViewPr varScale="1">
        <p:scale>
          <a:sx n="68" d="100"/>
          <a:sy n="68" d="100"/>
        </p:scale>
        <p:origin x="14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85135" y="902207"/>
            <a:ext cx="5660366" cy="39150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575CCF6-A58B-2F4C-9294-CE5C88420D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8636"/>
            <a:ext cx="3932237" cy="14492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45F763-001F-0A4E-88B7-BE3E3B6FAE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45F763-001F-0A4E-88B7-BE3E3B6FAE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7F56B3-5EFC-1B4D-8C73-6034C31EE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1614" y="1886139"/>
            <a:ext cx="2069803" cy="143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90004F-AE5E-DA4B-A666-D52817080A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C52314-77E7-46C5-B04C-619F1498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8C6DD4C-406C-8E49-8776-7D18FEB411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01479C2-23F6-4048-A02D-15FF3FA2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D1DB3C3-0111-9C42-B1C7-C989433D9F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839AEB-8518-497F-887A-2033BF71A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708965-E4A0-4544-BCD8-EE3B3105D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826A860-2253-CA4E-877D-BE6B9C46CE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3710" y="-13844"/>
            <a:ext cx="2069803" cy="1431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8637"/>
            <a:ext cx="3932237" cy="1449286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27953-71E0-F947-8FB8-6FDABBDD3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A7F7D-70BB-3E41-ACD3-9B25026651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5CB3-7C96-9B4A-A13C-414B4FA5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6238-E3CB-5B49-8A77-1363E95F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3D587-BFC7-EE41-A18D-976223698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7739-4FD2-064D-8626-F8691949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3548A-10EA-DD49-9661-197060DE1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0FEB881-F59C-454A-B38D-55C78DFD6B91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9AC6-1B6C-7A4F-8203-B2255410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E497B-6BE2-8548-9C0F-306A47E2FA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38F5D-60C3-6D40-9D64-D1CCF531C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D43B-6EA8-2C42-8440-061AB2B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19C24-39A6-0441-9D89-C102ABBBEA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F2486-DAE3-7C47-9567-1D9129B24F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6110</TotalTime>
  <Words>493</Words>
  <Application>Microsoft Office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Woodall</dc:creator>
  <cp:lastModifiedBy>Danielle Woodall</cp:lastModifiedBy>
  <cp:revision>66</cp:revision>
  <cp:lastPrinted>2019-08-08T18:50:11Z</cp:lastPrinted>
  <dcterms:created xsi:type="dcterms:W3CDTF">2018-02-13T16:31:01Z</dcterms:created>
  <dcterms:modified xsi:type="dcterms:W3CDTF">2020-03-25T14:51:06Z</dcterms:modified>
</cp:coreProperties>
</file>