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3" r:id="rId2"/>
    <p:sldId id="294" r:id="rId3"/>
    <p:sldId id="297" r:id="rId4"/>
    <p:sldId id="298" r:id="rId5"/>
    <p:sldId id="295" r:id="rId6"/>
    <p:sldId id="296" r:id="rId7"/>
    <p:sldId id="29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3C43"/>
    <a:srgbClr val="163A78"/>
    <a:srgbClr val="14315B"/>
    <a:srgbClr val="122964"/>
    <a:srgbClr val="1F4E79"/>
    <a:srgbClr val="EE29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378EC9-F82F-4272-988A-D396E5B72CB8}" v="1" dt="2020-03-20T10:43:11.5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51" autoAdjust="0"/>
    <p:restoredTop sz="64851" autoAdjust="0"/>
  </p:normalViewPr>
  <p:slideViewPr>
    <p:cSldViewPr snapToGrid="0">
      <p:cViewPr varScale="1">
        <p:scale>
          <a:sx n="68" d="100"/>
          <a:sy n="68" d="100"/>
        </p:scale>
        <p:origin x="149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184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328E4-9DDF-4400-A8BC-1432D4D5502A}" type="datetimeFigureOut">
              <a:rPr lang="en-US" smtClean="0"/>
              <a:t>3/25/2020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478CA4-1167-45B2-A78E-E262C899DD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822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 SLIDE Fonts and Sizes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 – Arial 54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Subtitle – Arial 24 pt.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provided template slides, then customize your material to fit your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cover the ABC logo, resize any image or table to fit the slide. If necessary, use multiple slides.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National Board meetings only name and ABC title should be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78CA4-1167-45B2-A78E-E262C899DDC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545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SECTION HEADLINE SLIDE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 – Arial 44 pt.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provided template slides, then customize your material to fit your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cover the ABC logo, resize any image or table to fit the slide. If necessary, use multiple slides.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National Board meetings only name and ABC title should be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78CA4-1167-45B2-A78E-E262C899DDC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638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CONTENT SLIDE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 – Arial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Headline – Arial Bold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 header – Arial 18pt.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provided template slides, then customize your material to fit your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cover the ABC logo, resize any image or table to fit the slide. If necessary, use multiple slides.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National Board meetings only name and ABC title should be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78CA4-1167-45B2-A78E-E262C899DDC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08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CONTENT SLIDE with Photo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 – Arial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Headline – Arial Bold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 header – Arial 18pt.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provided template slides, then customize your material to fit your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cover the ABC logo, resize any image or table to fit the slide. If necessary, use multiple slides.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National Board meetings only name and ABC title should be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78CA4-1167-45B2-A78E-E262C899DDC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530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CONTENT SLIDE with no Title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 – Arial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Headline – Arial Bold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 header – Arial 18pt.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provided template slides, then customize your material to fit your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cover the ABC logo, resize any image or table to fit the slide. If necessary, use multiple slides.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National Board meetings only name and ABC title should be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78CA4-1167-45B2-A78E-E262C899DDC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907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CONTENT SLIDE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 – Arial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Headline – Arial Bold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 header – Arial 18pt.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provided template slides, then customize your material to fit your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cover the ABC logo, resize any image or table to fit the slide. If necessary, use multiple slides.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National Board meetings only name and ABC title should be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78CA4-1167-45B2-A78E-E262C899DDC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85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provided template slides, then customize your material to fit your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cover the ABC logo, resize any image or table to fit the slide. If necessary, use multiple slides.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National Board meetings only name and ABC title should be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78CA4-1167-45B2-A78E-E262C899DDC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038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706ACBD-E79D-A645-860F-A8F8EB329D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85135" y="902207"/>
            <a:ext cx="5660366" cy="391508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2D1D104-594C-46CE-8957-C4F9FE3BF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626528"/>
            <a:ext cx="9144000" cy="910808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163A7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64B53-874C-4423-86B9-AB9204F0DB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29413"/>
            <a:ext cx="9144000" cy="1022719"/>
          </a:xfrm>
        </p:spPr>
        <p:txBody>
          <a:bodyPr/>
          <a:lstStyle>
            <a:lvl1pPr marL="0" indent="0" algn="ctr">
              <a:buNone/>
              <a:defRPr sz="2400" b="0">
                <a:solidFill>
                  <a:srgbClr val="EF3C4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88500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575CCF6-A58B-2F4C-9294-CE5C88420D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13710" y="-13844"/>
            <a:ext cx="2069803" cy="14316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368772-D30D-4195-8B64-23C057ACD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78636"/>
            <a:ext cx="3932237" cy="14492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608C3E-2318-493B-BCD7-FAD9D64C99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45794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9269C5-10C3-489E-85D8-A627598892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2792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1926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545F763-001F-0A4E-88B7-BE3E3B6FAE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13710" y="-13844"/>
            <a:ext cx="2069803" cy="14316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26A6B20-4B36-4C02-81EB-3C7E138A8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5D32A-4EFD-417E-9146-1DC04302B178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3000"/>
            </a:lvl1pPr>
            <a:lvl2pPr>
              <a:defRPr sz="1800"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59113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545F763-001F-0A4E-88B7-BE3E3B6FAE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13710" y="-13844"/>
            <a:ext cx="2069803" cy="14316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26A6B20-4B36-4C02-81EB-3C7E138A8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5D32A-4EFD-417E-9146-1DC04302B17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39073" y="1626691"/>
            <a:ext cx="5800667" cy="4351338"/>
          </a:xfrm>
        </p:spPr>
        <p:txBody>
          <a:bodyPr/>
          <a:lstStyle>
            <a:lvl1pPr>
              <a:defRPr sz="3000"/>
            </a:lvl1pPr>
            <a:lvl2pPr>
              <a:defRPr sz="1800"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D8056892-ACFC-B84F-BDDE-4094CFAB0A7D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7497192" y="1626692"/>
            <a:ext cx="3858196" cy="43513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62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13684-1218-4C94-A90B-057C01157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6020" y="1845507"/>
            <a:ext cx="8156792" cy="101140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27F56B3-5EFC-1B4D-8C73-6034C31EED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01614" y="1886139"/>
            <a:ext cx="2069803" cy="1431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541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090004F-AE5E-DA4B-A666-D52817080A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13710" y="-13844"/>
            <a:ext cx="2069803" cy="14316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9C52314-77E7-46C5-B04C-619F14989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03F32-198C-4020-BE78-EB5CCB7B7D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3000"/>
            </a:lvl1pPr>
            <a:lvl2pPr>
              <a:defRPr sz="1800"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0BF026-AFDB-4806-82FE-7469CC5810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3000"/>
            </a:lvl1pPr>
            <a:lvl2pPr>
              <a:defRPr sz="1800"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51641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B8C6DD4C-406C-8E49-8776-7D18FEB411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13710" y="-13844"/>
            <a:ext cx="2069803" cy="1431614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293863-465C-40E0-B882-899E2761063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BAF282-B944-40E9-A33E-70C10CE397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B0E85F-9B79-441D-AB13-3BC71A5369B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F4ED86-2A91-489F-9C7E-427ADBEA81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01479C2-23F6-4048-A02D-15FF3FA21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054" y="213066"/>
            <a:ext cx="9290746" cy="84377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8360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D1DB3C3-0111-9C42-B1C7-C989433D9F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13710" y="-13844"/>
            <a:ext cx="2069803" cy="14316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D839AEB-8518-497F-887A-2033BF71A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32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C708965-E4A0-4544-BCD8-EE3B3105DB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13710" y="-13844"/>
            <a:ext cx="2069803" cy="1431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084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826A860-2253-CA4E-877D-BE6B9C46CE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13710" y="-13844"/>
            <a:ext cx="2069803" cy="14316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CC02B63-8DC8-4685-80E7-4D4F44767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78637"/>
            <a:ext cx="3932237" cy="1449286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190C7-9444-4D2E-A00C-237A00F69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457948"/>
            <a:ext cx="6172200" cy="4873625"/>
          </a:xfrm>
        </p:spPr>
        <p:txBody>
          <a:bodyPr/>
          <a:lstStyle>
            <a:lvl1pPr>
              <a:defRPr sz="3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157D21-99B7-47B1-B839-3145706EF7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2792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0546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390EFA-A26E-4523-8EFA-71AC7C102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054" y="213066"/>
            <a:ext cx="9290746" cy="8437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2F6B7B-6F2F-4AB0-A611-1B28EF076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39073" y="162669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2E767A0F-839E-7046-9872-EAE8DC0BDF54}"/>
              </a:ext>
            </a:extLst>
          </p:cNvPr>
          <p:cNvSpPr/>
          <p:nvPr userDrawn="1"/>
        </p:nvSpPr>
        <p:spPr>
          <a:xfrm>
            <a:off x="1" y="6339417"/>
            <a:ext cx="12191999" cy="518584"/>
          </a:xfrm>
          <a:custGeom>
            <a:avLst/>
            <a:gdLst>
              <a:gd name="connsiteX0" fmla="*/ 0 w 16251382"/>
              <a:gd name="connsiteY0" fmla="*/ 0 h 872836"/>
              <a:gd name="connsiteX1" fmla="*/ 16251382 w 16251382"/>
              <a:gd name="connsiteY1" fmla="*/ 0 h 872836"/>
              <a:gd name="connsiteX2" fmla="*/ 16251382 w 16251382"/>
              <a:gd name="connsiteY2" fmla="*/ 872836 h 872836"/>
              <a:gd name="connsiteX3" fmla="*/ 0 w 16251382"/>
              <a:gd name="connsiteY3" fmla="*/ 872836 h 872836"/>
              <a:gd name="connsiteX4" fmla="*/ 0 w 16251382"/>
              <a:gd name="connsiteY4" fmla="*/ 0 h 872836"/>
              <a:gd name="connsiteX0" fmla="*/ 0 w 16251382"/>
              <a:gd name="connsiteY0" fmla="*/ 477981 h 872836"/>
              <a:gd name="connsiteX1" fmla="*/ 16251382 w 16251382"/>
              <a:gd name="connsiteY1" fmla="*/ 0 h 872836"/>
              <a:gd name="connsiteX2" fmla="*/ 16251382 w 16251382"/>
              <a:gd name="connsiteY2" fmla="*/ 872836 h 872836"/>
              <a:gd name="connsiteX3" fmla="*/ 0 w 16251382"/>
              <a:gd name="connsiteY3" fmla="*/ 872836 h 872836"/>
              <a:gd name="connsiteX4" fmla="*/ 0 w 16251382"/>
              <a:gd name="connsiteY4" fmla="*/ 477981 h 872836"/>
              <a:gd name="connsiteX0" fmla="*/ 0 w 16251382"/>
              <a:gd name="connsiteY0" fmla="*/ 457199 h 852054"/>
              <a:gd name="connsiteX1" fmla="*/ 15773400 w 16251382"/>
              <a:gd name="connsiteY1" fmla="*/ 0 h 852054"/>
              <a:gd name="connsiteX2" fmla="*/ 16251382 w 16251382"/>
              <a:gd name="connsiteY2" fmla="*/ 852054 h 852054"/>
              <a:gd name="connsiteX3" fmla="*/ 0 w 16251382"/>
              <a:gd name="connsiteY3" fmla="*/ 852054 h 852054"/>
              <a:gd name="connsiteX4" fmla="*/ 0 w 16251382"/>
              <a:gd name="connsiteY4" fmla="*/ 457199 h 852054"/>
              <a:gd name="connsiteX0" fmla="*/ 0 w 16251382"/>
              <a:gd name="connsiteY0" fmla="*/ 852054 h 852054"/>
              <a:gd name="connsiteX1" fmla="*/ 15773400 w 16251382"/>
              <a:gd name="connsiteY1" fmla="*/ 0 h 852054"/>
              <a:gd name="connsiteX2" fmla="*/ 16251382 w 16251382"/>
              <a:gd name="connsiteY2" fmla="*/ 852054 h 852054"/>
              <a:gd name="connsiteX3" fmla="*/ 0 w 16251382"/>
              <a:gd name="connsiteY3" fmla="*/ 852054 h 852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251382" h="852054">
                <a:moveTo>
                  <a:pt x="0" y="852054"/>
                </a:moveTo>
                <a:lnTo>
                  <a:pt x="15773400" y="0"/>
                </a:lnTo>
                <a:lnTo>
                  <a:pt x="16251382" y="852054"/>
                </a:lnTo>
                <a:lnTo>
                  <a:pt x="0" y="852054"/>
                </a:lnTo>
                <a:close/>
              </a:path>
            </a:pathLst>
          </a:custGeom>
          <a:solidFill>
            <a:srgbClr val="1431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000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9B7541D7-91BB-EB45-B70A-128A47BE2B5B}"/>
              </a:ext>
            </a:extLst>
          </p:cNvPr>
          <p:cNvSpPr/>
          <p:nvPr userDrawn="1"/>
        </p:nvSpPr>
        <p:spPr>
          <a:xfrm>
            <a:off x="11857015" y="6338134"/>
            <a:ext cx="334985" cy="517896"/>
          </a:xfrm>
          <a:custGeom>
            <a:avLst/>
            <a:gdLst>
              <a:gd name="connsiteX0" fmla="*/ 0 w 483672"/>
              <a:gd name="connsiteY0" fmla="*/ 0 h 1077239"/>
              <a:gd name="connsiteX1" fmla="*/ 483672 w 483672"/>
              <a:gd name="connsiteY1" fmla="*/ 30562 h 1077239"/>
              <a:gd name="connsiteX2" fmla="*/ 483672 w 483672"/>
              <a:gd name="connsiteY2" fmla="*/ 1077239 h 1077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3672" h="1077239">
                <a:moveTo>
                  <a:pt x="0" y="0"/>
                </a:moveTo>
                <a:lnTo>
                  <a:pt x="483672" y="30562"/>
                </a:lnTo>
                <a:lnTo>
                  <a:pt x="483672" y="1077239"/>
                </a:lnTo>
                <a:close/>
              </a:path>
            </a:pathLst>
          </a:custGeom>
          <a:solidFill>
            <a:srgbClr val="EF3C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200" dirty="0"/>
          </a:p>
        </p:txBody>
      </p:sp>
    </p:spTree>
    <p:extLst>
      <p:ext uri="{BB962C8B-B14F-4D97-AF65-F5344CB8AC3E}">
        <p14:creationId xmlns:p14="http://schemas.microsoft.com/office/powerpoint/2010/main" val="2668364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rgbClr val="163A7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600" b="1" i="0" kern="1200">
          <a:solidFill>
            <a:srgbClr val="163A7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7432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200" b="0" i="0" kern="1200">
          <a:solidFill>
            <a:srgbClr val="163A7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001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63A7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63A7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63A7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27953-71E0-F947-8FB8-6FDABBDD3A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2A7F7D-70BB-3E41-ACD3-9B25026651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638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C5CB3-7C96-9B4A-A13C-414B4FA50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149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76238-E3CB-5B49-8A77-1363E95F3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3D587-BFC7-EE41-A18D-976223698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326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77739-4FD2-064D-8626-F86919492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3548A-10EA-DD49-9661-197060DE1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0FEB881-F59C-454A-B38D-55C78DFD6B91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1322791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59AC6-1B6C-7A4F-8203-B22554107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5E497B-6BE2-8548-9C0F-306A47E2FA32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E38F5D-60C3-6D40-9D64-D1CCF531C53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71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ED43B-6EA8-2C42-8440-061AB2B3C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19C24-39A6-0441-9D89-C102ABBBEA2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EF2486-DAE3-7C47-9567-1D9129B24F8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97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2316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6110</TotalTime>
  <Words>493</Words>
  <Application>Microsoft Office PowerPoint</Application>
  <PresentationFormat>Widescreen</PresentationFormat>
  <Paragraphs>66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Woodall</dc:creator>
  <cp:lastModifiedBy>Danielle Woodall</cp:lastModifiedBy>
  <cp:revision>66</cp:revision>
  <cp:lastPrinted>2019-08-08T18:50:11Z</cp:lastPrinted>
  <dcterms:created xsi:type="dcterms:W3CDTF">2018-02-13T16:31:01Z</dcterms:created>
  <dcterms:modified xsi:type="dcterms:W3CDTF">2020-03-25T14:51:06Z</dcterms:modified>
</cp:coreProperties>
</file>